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3" d="100"/>
          <a:sy n="93" d="100"/>
        </p:scale>
        <p:origin x="156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 Roussel" userId="cd5a5113-2fe4-4d8e-8c9c-58661a6c70b5" providerId="ADAL" clId="{C639CB0F-A9F8-49E3-9B6B-9E2FA1C53C51}"/>
    <pc:docChg chg="modSld">
      <pc:chgData name="Andre Roussel" userId="cd5a5113-2fe4-4d8e-8c9c-58661a6c70b5" providerId="ADAL" clId="{C639CB0F-A9F8-49E3-9B6B-9E2FA1C53C51}" dt="2025-03-31T16:33:39.259" v="45" actId="20577"/>
      <pc:docMkLst>
        <pc:docMk/>
      </pc:docMkLst>
      <pc:sldChg chg="modSp mod">
        <pc:chgData name="Andre Roussel" userId="cd5a5113-2fe4-4d8e-8c9c-58661a6c70b5" providerId="ADAL" clId="{C639CB0F-A9F8-49E3-9B6B-9E2FA1C53C51}" dt="2025-03-31T16:33:39.259" v="45" actId="20577"/>
        <pc:sldMkLst>
          <pc:docMk/>
          <pc:sldMk cId="1277611629" sldId="327"/>
        </pc:sldMkLst>
        <pc:spChg chg="mod">
          <ac:chgData name="Andre Roussel" userId="cd5a5113-2fe4-4d8e-8c9c-58661a6c70b5" providerId="ADAL" clId="{C639CB0F-A9F8-49E3-9B6B-9E2FA1C53C51}" dt="2025-03-31T16:33:39.259" v="45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</a:t>
            </a:r>
            <a:r>
              <a:rPr lang="en-CA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é Roussel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March 31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st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,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1347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Andre Roussel</cp:lastModifiedBy>
  <cp:revision>199</cp:revision>
  <dcterms:created xsi:type="dcterms:W3CDTF">2021-04-29T18:58:34Z</dcterms:created>
  <dcterms:modified xsi:type="dcterms:W3CDTF">2025-03-31T16:33:46Z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